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2112" y="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25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0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0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7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83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693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8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7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21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0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E7401-44C3-4075-BB57-4867F4AD6667}" type="datetimeFigureOut">
              <a:rPr lang="en-US" smtClean="0"/>
              <a:t>6/18/2017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437DB-F2A2-40FB-89D4-ECDF15D6A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92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60032"/>
            <a:ext cx="6885384" cy="31484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197" y="8008529"/>
            <a:ext cx="6858000" cy="1135471"/>
          </a:xfrm>
          <a:prstGeom prst="rect">
            <a:avLst/>
          </a:prstGeom>
          <a:solidFill>
            <a:srgbClr val="FF006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6912" y="251519"/>
            <a:ext cx="1658937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7384" y="2123713"/>
            <a:ext cx="6858000" cy="1656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bg1"/>
              </a:contourClr>
            </a:sp3d>
          </a:bodyPr>
          <a:lstStyle/>
          <a:p>
            <a:pPr algn="ctr" defTabSz="1054100"/>
            <a:r>
              <a:rPr lang="th-TH" sz="4000" b="1" dirty="0">
                <a:ln w="11430">
                  <a:noFill/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แผนยุทธศาสตร์การพัฒนาพนักงาน</a:t>
            </a:r>
          </a:p>
          <a:p>
            <a:pPr algn="ctr" defTabSz="1054100"/>
            <a:r>
              <a:rPr lang="th-TH" sz="4000" b="1" dirty="0">
                <a:ln w="11430">
                  <a:noFill/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เทศบาลตำบลห้วยโพธิ์ พ.ศ.2558-2560</a:t>
            </a:r>
            <a:endParaRPr lang="th-TH" sz="2400" b="1" dirty="0">
              <a:ln w="11430">
                <a:noFill/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9332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197" y="1080987"/>
            <a:ext cx="6858000" cy="709141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สำนักปลัด เทศบาลตำบลห้วยโพธิ์</a:t>
            </a:r>
            <a:endParaRPr lang="en-US" sz="3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Picture 2" descr="sd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96" y="2483315"/>
            <a:ext cx="2160240" cy="214337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2060">
                <a:alpha val="9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2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197" y="323528"/>
            <a:ext cx="6858000" cy="8496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1168" y="2627784"/>
            <a:ext cx="1154881" cy="11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2197" y="3923928"/>
            <a:ext cx="6897581" cy="113547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1 กรอบคิด และกระบวนการจัดทำแผนพัฒนาพนักงาน</a:t>
            </a:r>
          </a:p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(การบริหารทรัพยากรบุคคล) เชิงยุทธศาสตร์</a:t>
            </a:r>
          </a:p>
        </p:txBody>
      </p:sp>
    </p:spTree>
    <p:extLst>
      <p:ext uri="{BB962C8B-B14F-4D97-AF65-F5344CB8AC3E}">
        <p14:creationId xmlns:p14="http://schemas.microsoft.com/office/powerpoint/2010/main" val="198738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197" y="323528"/>
            <a:ext cx="6858000" cy="8496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1168" y="2627784"/>
            <a:ext cx="1154881" cy="11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2197" y="3923928"/>
            <a:ext cx="6897581" cy="113547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2  การวิเคราะห์สภาพแวดล้อมภายใน และภายนอก</a:t>
            </a:r>
          </a:p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ในด้านการพัฒนาพนักงานเทศบาลตำบลห้วยโพธิ์</a:t>
            </a:r>
          </a:p>
        </p:txBody>
      </p:sp>
    </p:spTree>
    <p:extLst>
      <p:ext uri="{BB962C8B-B14F-4D97-AF65-F5344CB8AC3E}">
        <p14:creationId xmlns:p14="http://schemas.microsoft.com/office/powerpoint/2010/main" val="4111871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197" y="323528"/>
            <a:ext cx="6858000" cy="8496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1168" y="2627784"/>
            <a:ext cx="1154881" cy="11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2197" y="3923928"/>
            <a:ext cx="6897581" cy="113547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3 ทิศทางการพัฒนาบุคลากร</a:t>
            </a:r>
          </a:p>
        </p:txBody>
      </p:sp>
    </p:spTree>
    <p:extLst>
      <p:ext uri="{BB962C8B-B14F-4D97-AF65-F5344CB8AC3E}">
        <p14:creationId xmlns:p14="http://schemas.microsoft.com/office/powerpoint/2010/main" val="3602280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197" y="323528"/>
            <a:ext cx="6858000" cy="8496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1168" y="2627784"/>
            <a:ext cx="1154881" cy="11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2197" y="3923928"/>
            <a:ext cx="6897581" cy="113547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4  แผนกลยุทธ์</a:t>
            </a:r>
            <a:r>
              <a:rPr lang="th-TH" sz="2800" b="1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การพัฒนาพนักงาน</a:t>
            </a:r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เทศบาลตำบลห้วยโพธิ์ 		ประจำปี 255</a:t>
            </a:r>
            <a:r>
              <a:rPr lang="en-US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8</a:t>
            </a:r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- 25</a:t>
            </a:r>
            <a:r>
              <a:rPr lang="en-US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60</a:t>
            </a:r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8766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75</Words>
  <Application>Microsoft Office PowerPoint</Application>
  <PresentationFormat>นำเสนอทางหน้าจอ 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1" baseType="lpstr">
      <vt:lpstr>Arial</vt:lpstr>
      <vt:lpstr>Calibri</vt:lpstr>
      <vt:lpstr>TH SarabunIT๙</vt:lpstr>
      <vt:lpstr>TH SarabunPSK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Bam</dc:creator>
  <cp:lastModifiedBy>Sleepingcat แมวสามตัว</cp:lastModifiedBy>
  <cp:revision>10</cp:revision>
  <cp:lastPrinted>2014-09-22T08:49:18Z</cp:lastPrinted>
  <dcterms:created xsi:type="dcterms:W3CDTF">2014-09-17T04:42:11Z</dcterms:created>
  <dcterms:modified xsi:type="dcterms:W3CDTF">2017-06-18T08:26:03Z</dcterms:modified>
</cp:coreProperties>
</file>