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9144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64" d="100"/>
          <a:sy n="64" d="100"/>
        </p:scale>
        <p:origin x="-1038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6743700" y="4064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6858000" cy="3352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028700" y="3759200"/>
            <a:ext cx="4800600" cy="23368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16586" y="3226816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14300" y="203200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3200400" y="2820416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3271266" y="2946400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3257550" y="2932601"/>
            <a:ext cx="342900" cy="588433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14350" y="508000"/>
            <a:ext cx="5829300" cy="23368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5257800" y="0"/>
            <a:ext cx="16002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6858000" cy="2072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1194816" y="4370832"/>
            <a:ext cx="8327136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5129784" y="3901017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5200650" y="4027001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5186934" y="4013202"/>
            <a:ext cx="342900" cy="588433"/>
          </a:xfrm>
        </p:spPr>
        <p:txBody>
          <a:bodyPr/>
          <a:lstStyle/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228600" y="406400"/>
            <a:ext cx="4914900" cy="7761821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5543550" y="406402"/>
            <a:ext cx="1085850" cy="780203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3271266" y="1368497"/>
            <a:ext cx="342900" cy="588433"/>
          </a:xfrm>
        </p:spPr>
        <p:txBody>
          <a:bodyPr/>
          <a:lstStyle/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226314" y="2036064"/>
            <a:ext cx="6377940" cy="6096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6743700" y="2540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14300" y="3048000"/>
            <a:ext cx="6624828" cy="406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16586" y="189803"/>
            <a:ext cx="6624828" cy="285292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26319" y="3657601"/>
            <a:ext cx="4860131" cy="2230967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14300" y="203200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14300" y="325120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3200400" y="2820416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3271266" y="2946400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3257550" y="2932601"/>
            <a:ext cx="342900" cy="588433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711200"/>
            <a:ext cx="5829300" cy="2032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6314" y="304800"/>
            <a:ext cx="6400800" cy="1011936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343400" y="8546592"/>
            <a:ext cx="2283714" cy="487680"/>
          </a:xfrm>
        </p:spPr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3422310" y="2100870"/>
            <a:ext cx="6691" cy="6426076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226314" y="1828800"/>
            <a:ext cx="3028950" cy="6242304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3600450" y="1828800"/>
            <a:ext cx="3028950" cy="6242304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3429000" y="2933700"/>
            <a:ext cx="0" cy="5583936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6858000" cy="1930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4300" y="1828800"/>
            <a:ext cx="6624828" cy="12192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09442" y="8522208"/>
            <a:ext cx="6624828" cy="41452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26314" y="2032000"/>
            <a:ext cx="3030141" cy="977299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3593498" y="2032000"/>
            <a:ext cx="3031331" cy="97536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228600" y="8546592"/>
            <a:ext cx="2686050" cy="487680"/>
          </a:xfrm>
        </p:spPr>
        <p:txBody>
          <a:bodyPr/>
          <a:lstStyle/>
          <a:p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14300" y="170688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226314" y="3295178"/>
            <a:ext cx="3031236" cy="5091205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3600450" y="3295177"/>
            <a:ext cx="3028950" cy="5096256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3200400" y="1274715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3271266" y="1400699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3257550" y="1389889"/>
            <a:ext cx="342900" cy="588433"/>
          </a:xfrm>
        </p:spPr>
        <p:txBody>
          <a:bodyPr/>
          <a:lstStyle>
            <a:lvl1pPr algn="ctr">
              <a:defRPr/>
            </a:lvl1pPr>
          </a:lstStyle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3257550" y="1381361"/>
            <a:ext cx="342900" cy="588433"/>
          </a:xfrm>
        </p:spPr>
        <p:txBody>
          <a:bodyPr/>
          <a:lstStyle/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6858000" cy="2072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14300" y="211328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3200400" y="8432800"/>
            <a:ext cx="457200" cy="58843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14300" y="203200"/>
            <a:ext cx="6624828" cy="4064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6858000" cy="15849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14300" y="812800"/>
            <a:ext cx="2057400" cy="78232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50" y="1219200"/>
            <a:ext cx="1771650" cy="13208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285750" y="2641601"/>
            <a:ext cx="1771650" cy="5526617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14300" y="203200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14300" y="71120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2343150" y="914400"/>
            <a:ext cx="4229100" cy="7213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971550" y="304800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042416" y="430784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028700" y="416985"/>
            <a:ext cx="342900" cy="588433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12014" y="8517847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226314" y="8547797"/>
            <a:ext cx="2537460" cy="487680"/>
          </a:xfrm>
        </p:spPr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14300" y="71120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14300" y="203200"/>
            <a:ext cx="6624828" cy="4023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14300" y="812800"/>
            <a:ext cx="2057400" cy="78232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971550" y="304800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042416" y="430784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028700" y="416985"/>
            <a:ext cx="342900" cy="588433"/>
          </a:xfrm>
        </p:spPr>
        <p:txBody>
          <a:bodyPr/>
          <a:lstStyle/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50281" y="6705600"/>
            <a:ext cx="4400550" cy="16256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50281" y="812800"/>
            <a:ext cx="4400550" cy="56896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85750" y="1320800"/>
            <a:ext cx="1828800" cy="70104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12014" y="8517847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341114" y="8539979"/>
            <a:ext cx="2283714" cy="487680"/>
          </a:xfrm>
        </p:spPr>
        <p:txBody>
          <a:bodyPr/>
          <a:lstStyle/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226314" y="8547797"/>
            <a:ext cx="2688336" cy="487680"/>
          </a:xfrm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1"/>
            <a:ext cx="6858000" cy="185782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12014" y="8517847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343400" y="8539979"/>
            <a:ext cx="2283714" cy="48768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485F115-8AAF-46EB-A729-6D40E9F5DEC8}" type="datetimeFigureOut">
              <a:rPr lang="th-TH" smtClean="0"/>
              <a:pPr/>
              <a:t>05/10/63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28600" y="8547797"/>
            <a:ext cx="2686050" cy="48768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14300" y="1702324"/>
            <a:ext cx="6624828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3200400" y="1274715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3271266" y="1400699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3257550" y="1386900"/>
            <a:ext cx="342900" cy="588433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8FC14C-9F75-4DD2-9C3C-6F0B4F0E45B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226314" y="304800"/>
            <a:ext cx="6400800" cy="101193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226314" y="2032000"/>
            <a:ext cx="6400800" cy="6132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/>
          <a:srcRect l="55490" t="53386" r="17643" b="20182"/>
          <a:stretch>
            <a:fillRect/>
          </a:stretch>
        </p:blipFill>
        <p:spPr bwMode="auto">
          <a:xfrm>
            <a:off x="1785926" y="3714744"/>
            <a:ext cx="4500618" cy="298600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71480" y="1000100"/>
            <a:ext cx="6072230" cy="2071701"/>
          </a:xfrm>
        </p:spPr>
        <p:txBody>
          <a:bodyPr>
            <a:noAutofit/>
          </a:bodyPr>
          <a:lstStyle/>
          <a:p>
            <a:pPr algn="r"/>
            <a:r>
              <a:rPr lang="th-TH" sz="5000" i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แผนการดำเนินงาน</a:t>
            </a:r>
            <a:r>
              <a:rPr lang="en-US" sz="36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/>
            </a:r>
            <a:br>
              <a:rPr lang="en-US" sz="36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</a:br>
            <a:r>
              <a:rPr lang="th-TH" sz="36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     </a:t>
            </a:r>
            <a:r>
              <a:rPr lang="th-TH" sz="4400" i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ขององค์การ</a:t>
            </a:r>
            <a:r>
              <a:rPr lang="th-TH" sz="44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บริหารส่วนตำบลนาเหลือง</a:t>
            </a:r>
            <a:r>
              <a:rPr lang="en-US" sz="36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/>
            </a:r>
            <a:br>
              <a:rPr lang="en-US" sz="36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</a:br>
            <a:r>
              <a:rPr lang="th-TH" sz="36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        </a:t>
            </a:r>
            <a:r>
              <a:rPr lang="th-TH" sz="44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ประจำปีงบประมาณ  พ.ศ. </a:t>
            </a:r>
            <a:r>
              <a:rPr lang="th-TH" sz="4400" i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H Charm of AU" pitchFamily="34" charset="-34"/>
                <a:cs typeface="TH Charm of AU" pitchFamily="34" charset="-34"/>
              </a:rPr>
              <a:t>๒๕๖๔</a:t>
            </a:r>
            <a:endParaRPr lang="en-US" sz="4400" i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TH Charm of AU" pitchFamily="34" charset="-34"/>
              <a:cs typeface="TH Charm of AU" pitchFamily="34" charset="-34"/>
            </a:endParaRPr>
          </a:p>
        </p:txBody>
      </p:sp>
      <p:pic>
        <p:nvPicPr>
          <p:cNvPr id="5" name="รูปภาพ 4" descr="โลโก้อบต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8" y="285720"/>
            <a:ext cx="17145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รูปภาพ 6" descr="E:\เก็บภาษี\DSC021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16270" y="7215206"/>
            <a:ext cx="1214446" cy="846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/>
          <a:srcRect l="55490" t="53386" r="17643" b="20182"/>
          <a:stretch>
            <a:fillRect/>
          </a:stretch>
        </p:blipFill>
        <p:spPr bwMode="auto">
          <a:xfrm>
            <a:off x="1938326" y="3867144"/>
            <a:ext cx="4500618" cy="298600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/>
          <a:srcRect l="55490" t="53386" r="17643" b="20182"/>
          <a:stretch>
            <a:fillRect/>
          </a:stretch>
        </p:blipFill>
        <p:spPr bwMode="auto">
          <a:xfrm>
            <a:off x="2090726" y="4019544"/>
            <a:ext cx="4500618" cy="298600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6" name="รูปภาพ 15" descr="https://scontent.fcnx1-1.fna.fbcdn.net/v/t1.0-9/87214486_1503872286435046_3170270632835284992_o.jpg?_nc_cat=104&amp;_nc_sid=cdbe9c&amp;_nc_ohc=6IWXhgT5uRkAX_O-M8O&amp;_nc_ht=scontent.fcnx1-1.fna&amp;oh=0b9221d2d08a29656d360879bc901a64&amp;oe=5FA0E5D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90" y="7572396"/>
            <a:ext cx="1571636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รูปภาพ 16" descr="https://scontent.fcnx1-1.fna.fbcdn.net/v/t1.0-9/89309289_1517799758375632_6637055117612810240_o.jpg?_nc_cat=110&amp;_nc_sid=cdbe9c&amp;_nc_ohc=9aK_ZJr24MoAX8ugptV&amp;_nc_ht=scontent.fcnx1-1.fna&amp;oh=8a4fb3d6f2fcce34c8c6bf48dc720c26&amp;oe=5FA223C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802" y="7572396"/>
            <a:ext cx="1500198" cy="92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 descr="https://scontent.fcnx1-1.fna.fbcdn.net/v/t1.0-9/81023466_1843893895742267_7605446801205755904_o.jpg?_nc_cat=107&amp;_nc_sid=cdbe9c&amp;_nc_ohc=FMbrXbgBdsMAX8oeIxX&amp;_nc_ht=scontent.fcnx1-1.fna&amp;oh=901caa55326c179fd1f3d2830ebeba3a&amp;oe=5F9E8FDC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8" y="7541327"/>
            <a:ext cx="1571636" cy="95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 descr="https://scontent.fcnx1-1.fna.fbcdn.net/v/t1.0-9/87359398_1503063213182620_8410035763638435840_o.jpg?_nc_cat=102&amp;_nc_sid=cdbe9c&amp;_nc_ohc=Z1hRVHyT5QQAX8j_FYR&amp;_nc_ht=scontent.fcnx1-1.fna&amp;oh=baf5397c97465d6f42faaa2255d34bb3&amp;oe=5FA0235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50" y="7500965"/>
            <a:ext cx="1470129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ทศบาล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492</TotalTime>
  <Words>2</Words>
  <Application>Microsoft Office PowerPoint</Application>
  <PresentationFormat>นำเสนอทางหน้าจอ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เทศบาล</vt:lpstr>
      <vt:lpstr>แผนการดำเนินงาน      ขององค์การบริหารส่วนตำบลนาเหลือง         ประจำปีงบประมาณ  พ.ศ. ๒๕๖๔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ผลการดำเนินงาน         ของ         องค์การบริหารส่วนตำบลนาเหลือง         ประจำปีงบประมาณ  พ.ศ. ๒๕๕๕</dc:title>
  <dc:creator>acer</dc:creator>
  <cp:lastModifiedBy>bcc</cp:lastModifiedBy>
  <cp:revision>36</cp:revision>
  <dcterms:created xsi:type="dcterms:W3CDTF">2013-10-09T05:21:45Z</dcterms:created>
  <dcterms:modified xsi:type="dcterms:W3CDTF">2020-10-05T06:14:21Z</dcterms:modified>
</cp:coreProperties>
</file>