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9" Type="http://schemas.openxmlformats.org/officeDocument/2006/relationships/image" Target="../media/image19.jpeg"/><Relationship Id="rId18" Type="http://schemas.openxmlformats.org/officeDocument/2006/relationships/image" Target="../media/image18.jpeg"/><Relationship Id="rId17" Type="http://schemas.openxmlformats.org/officeDocument/2006/relationships/image" Target="../media/image17.jpeg"/><Relationship Id="rId16" Type="http://schemas.openxmlformats.org/officeDocument/2006/relationships/image" Target="../media/image16.jpeg"/><Relationship Id="rId15" Type="http://schemas.openxmlformats.org/officeDocument/2006/relationships/image" Target="../media/image15.jpeg"/><Relationship Id="rId14" Type="http://schemas.openxmlformats.org/officeDocument/2006/relationships/image" Target="../media/image14.jpeg"/><Relationship Id="rId13" Type="http://schemas.openxmlformats.org/officeDocument/2006/relationships/image" Target="../media/image13.jpe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680" y="2054860"/>
            <a:ext cx="1284605" cy="113157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65" y="5396230"/>
            <a:ext cx="1143000" cy="1152525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4295775"/>
            <a:ext cx="1184910" cy="1136650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870" y="4322445"/>
            <a:ext cx="1233805" cy="1092835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4333240"/>
            <a:ext cx="1127760" cy="1071880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10" y="4375150"/>
            <a:ext cx="1231900" cy="1050925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655" y="5417185"/>
            <a:ext cx="1176020" cy="1051560"/>
          </a:xfrm>
          <a:prstGeom prst="rect">
            <a:avLst/>
          </a:prstGeom>
        </p:spPr>
      </p:pic>
      <p:pic>
        <p:nvPicPr>
          <p:cNvPr id="29" name="รูปภาพ 2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"/>
          <a:stretch>
            <a:fillRect/>
          </a:stretch>
        </p:blipFill>
        <p:spPr>
          <a:xfrm>
            <a:off x="8827135" y="5427345"/>
            <a:ext cx="1150620" cy="1060450"/>
          </a:xfrm>
          <a:prstGeom prst="rect">
            <a:avLst/>
          </a:prstGeom>
        </p:spPr>
      </p:pic>
      <p:pic>
        <p:nvPicPr>
          <p:cNvPr id="31" name="รูปภาพ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835" y="3157855"/>
            <a:ext cx="1217295" cy="1174115"/>
          </a:xfrm>
          <a:prstGeom prst="rect">
            <a:avLst/>
          </a:prstGeom>
        </p:spPr>
      </p:pic>
      <p:pic>
        <p:nvPicPr>
          <p:cNvPr id="33" name="รูปภาพ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950" y="5420360"/>
            <a:ext cx="1234440" cy="1075690"/>
          </a:xfrm>
          <a:prstGeom prst="rect">
            <a:avLst/>
          </a:prstGeom>
        </p:spPr>
      </p:pic>
      <p:sp>
        <p:nvSpPr>
          <p:cNvPr id="44" name="กล่องข้อความ 43"/>
          <p:cNvSpPr txBox="1"/>
          <p:nvPr/>
        </p:nvSpPr>
        <p:spPr>
          <a:xfrm>
            <a:off x="3908185" y="64159"/>
            <a:ext cx="45127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การไฟฟ้าส่วนภูมิภาคสาขาพยุหะคีรี</a:t>
            </a:r>
            <a:endParaRPr lang="th-TH" sz="32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5" name="กล่องข้อความ 44"/>
          <p:cNvSpPr txBox="1"/>
          <p:nvPr/>
        </p:nvSpPr>
        <p:spPr>
          <a:xfrm>
            <a:off x="1329487" y="1748373"/>
            <a:ext cx="1649095" cy="3067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แผนกปฏิบัติการระบบไฟฟ้า</a:t>
            </a:r>
            <a:endParaRPr lang="en-US" alt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7" name="กล่องข้อความ 46"/>
          <p:cNvSpPr txBox="1"/>
          <p:nvPr/>
        </p:nvSpPr>
        <p:spPr>
          <a:xfrm>
            <a:off x="9068918" y="1748247"/>
            <a:ext cx="1648208" cy="3067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แผนกบัญชีและการเงิน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8" name="กล่องข้อความ 47"/>
          <p:cNvSpPr txBox="1"/>
          <p:nvPr/>
        </p:nvSpPr>
        <p:spPr>
          <a:xfrm>
            <a:off x="5396808" y="1746977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แผนกบริการลูกค้า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2" name="รูปภาพ 1" descr="บุญล้ำ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6545" y="3167380"/>
            <a:ext cx="1113790" cy="1126490"/>
          </a:xfrm>
          <a:prstGeom prst="rect">
            <a:avLst/>
          </a:prstGeom>
        </p:spPr>
      </p:pic>
      <p:pic>
        <p:nvPicPr>
          <p:cNvPr id="3" name="รูปภาพ 2" descr="ครองโชค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8800" y="3193415"/>
            <a:ext cx="1086485" cy="1120140"/>
          </a:xfrm>
          <a:prstGeom prst="rect">
            <a:avLst/>
          </a:prstGeom>
        </p:spPr>
      </p:pic>
      <p:pic>
        <p:nvPicPr>
          <p:cNvPr id="4" name="รูปภาพ 3" descr="ชัชชัย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2290" y="2099310"/>
            <a:ext cx="1141730" cy="1113155"/>
          </a:xfrm>
          <a:prstGeom prst="rect">
            <a:avLst/>
          </a:prstGeom>
        </p:spPr>
      </p:pic>
      <p:pic>
        <p:nvPicPr>
          <p:cNvPr id="6" name="รูปภาพ 5" descr="ศุภกิตติ์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50185" y="4284980"/>
            <a:ext cx="1158240" cy="1109345"/>
          </a:xfrm>
          <a:prstGeom prst="rect">
            <a:avLst/>
          </a:prstGeom>
        </p:spPr>
      </p:pic>
      <p:pic>
        <p:nvPicPr>
          <p:cNvPr id="8" name="รูปภาพ 7" descr="สุภศักดิ์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6460" y="5394325"/>
            <a:ext cx="1135380" cy="1084580"/>
          </a:xfrm>
          <a:prstGeom prst="rect">
            <a:avLst/>
          </a:prstGeom>
        </p:spPr>
      </p:pic>
      <p:pic>
        <p:nvPicPr>
          <p:cNvPr id="10" name="รูปภาพ 9" descr="วรินทร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01175" y="4309110"/>
            <a:ext cx="1166495" cy="1087120"/>
          </a:xfrm>
          <a:prstGeom prst="rect">
            <a:avLst/>
          </a:prstGeom>
        </p:spPr>
      </p:pic>
      <p:pic>
        <p:nvPicPr>
          <p:cNvPr id="9" name="รูปภาพ 8" descr="นายธนานันท์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3645" y="4375150"/>
            <a:ext cx="1057275" cy="989330"/>
          </a:xfrm>
          <a:prstGeom prst="rect">
            <a:avLst/>
          </a:prstGeom>
        </p:spPr>
      </p:pic>
      <p:pic>
        <p:nvPicPr>
          <p:cNvPr id="12" name="รูปภาพ 11" descr="นส.สุภลักษณ์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29265" y="4275455"/>
            <a:ext cx="1184275" cy="1130300"/>
          </a:xfrm>
          <a:prstGeom prst="rect">
            <a:avLst/>
          </a:prstGeom>
        </p:spPr>
      </p:pic>
      <p:pic>
        <p:nvPicPr>
          <p:cNvPr id="13" name="รูปภาพ 12" descr="นายทวี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87670" y="525780"/>
            <a:ext cx="1491615" cy="1210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WPS Presentation</Application>
  <PresentationFormat>แบบจอกว้าง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SimSun</vt:lpstr>
      <vt:lpstr>Wingdings</vt:lpstr>
      <vt:lpstr>FreesiaUPC</vt:lpstr>
      <vt:lpstr>Microsoft YaHei</vt:lpstr>
      <vt:lpstr>Angsana New</vt:lpstr>
      <vt:lpstr>TH Sarabun PSK</vt:lpstr>
      <vt:lpstr>Arial Unicode MS</vt:lpstr>
      <vt:lpstr>Calibri Light</vt:lpstr>
      <vt:lpstr>Calibri</vt:lpstr>
      <vt:lpstr>Cordia New</vt:lpstr>
      <vt:lpstr>RomanS</vt:lpstr>
      <vt:lpstr>ธีมของ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การไฟฟ้าส่วนภูมิภาคสาขาพยุหะคีรี</dc:title>
  <dc:creator>Sutasinee Pho-Ong</dc:creator>
  <cp:lastModifiedBy>จตุพร จําปีเพชร</cp:lastModifiedBy>
  <cp:revision>16</cp:revision>
  <dcterms:created xsi:type="dcterms:W3CDTF">2025-01-07T04:03:00Z</dcterms:created>
  <dcterms:modified xsi:type="dcterms:W3CDTF">2026-01-22T03:59:06Z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128CF6B37DB94EBDB4CF848D76A5D6DF_13</vt:lpwstr>
  </property>
  <property fmtid="{D5CDD505-2E9C-101B-9397-08002B2CF9AE}" pid="3" name="KSOProductBuildVer">
    <vt:lpwstr>1054-12.2.0.23196</vt:lpwstr>
  </property>
</Properties>
</file>