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  <a:t>11/06/69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  <a:t>11/06/69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  <a:t>11/06/69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  <a:t>11/06/69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  <a:t>11/06/69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  <a:t>11/06/69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  <a:t>11/06/69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  <a:t>11/06/69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  <a:t>11/06/69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  <a:t>11/06/69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  <a:t>11/06/69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A7CDF-84AE-4890-96C8-24D10631163C}" type="datetimeFigureOut">
              <a:rPr lang="th-TH" smtClean="0"/>
              <a:t>11/06/69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0067C-69D8-4FA9-94AD-E87699780AA0}" type="slidenum">
              <a:rPr lang="th-TH" smtClean="0"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18" Type="http://schemas.openxmlformats.org/officeDocument/2006/relationships/image" Target="../media/image1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17" Type="http://schemas.openxmlformats.org/officeDocument/2006/relationships/image" Target="../media/image16.jpg"/><Relationship Id="rId2" Type="http://schemas.openxmlformats.org/officeDocument/2006/relationships/image" Target="../media/image1.png"/><Relationship Id="rId16" Type="http://schemas.openxmlformats.org/officeDocument/2006/relationships/image" Target="../media/image15.jpg"/><Relationship Id="rId20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jpg"/><Relationship Id="rId10" Type="http://schemas.openxmlformats.org/officeDocument/2006/relationships/image" Target="../media/image9.jpe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รูปภาพ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407" y="5351878"/>
            <a:ext cx="1472742" cy="1229333"/>
          </a:xfrm>
          <a:prstGeom prst="rect">
            <a:avLst/>
          </a:prstGeom>
        </p:spPr>
      </p:pic>
      <p:pic>
        <p:nvPicPr>
          <p:cNvPr id="17" name="รูปภาพ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338" y="2899047"/>
            <a:ext cx="1402545" cy="1212215"/>
          </a:xfrm>
          <a:prstGeom prst="rect">
            <a:avLst/>
          </a:prstGeom>
        </p:spPr>
      </p:pic>
      <p:pic>
        <p:nvPicPr>
          <p:cNvPr id="23" name="รูปภาพ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718" y="3599075"/>
            <a:ext cx="1432880" cy="1187976"/>
          </a:xfrm>
          <a:prstGeom prst="rect">
            <a:avLst/>
          </a:prstGeom>
        </p:spPr>
      </p:pic>
      <p:pic>
        <p:nvPicPr>
          <p:cNvPr id="25" name="รูปภาพ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170" y="3108321"/>
            <a:ext cx="1402545" cy="1166041"/>
          </a:xfrm>
          <a:prstGeom prst="rect">
            <a:avLst/>
          </a:prstGeom>
        </p:spPr>
      </p:pic>
      <p:pic>
        <p:nvPicPr>
          <p:cNvPr id="27" name="รูปภาพ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390" y="4856422"/>
            <a:ext cx="1370633" cy="1335842"/>
          </a:xfrm>
          <a:prstGeom prst="rect">
            <a:avLst/>
          </a:prstGeom>
        </p:spPr>
      </p:pic>
      <p:pic>
        <p:nvPicPr>
          <p:cNvPr id="29" name="รูปภาพ 2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8"/>
          <a:stretch>
            <a:fillRect/>
          </a:stretch>
        </p:blipFill>
        <p:spPr>
          <a:xfrm>
            <a:off x="10147990" y="4297405"/>
            <a:ext cx="1230376" cy="1267297"/>
          </a:xfrm>
          <a:prstGeom prst="rect">
            <a:avLst/>
          </a:prstGeom>
        </p:spPr>
      </p:pic>
      <p:pic>
        <p:nvPicPr>
          <p:cNvPr id="33" name="รูปภาพ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959" y="5528147"/>
            <a:ext cx="1297790" cy="1146175"/>
          </a:xfrm>
          <a:prstGeom prst="rect">
            <a:avLst/>
          </a:prstGeom>
        </p:spPr>
      </p:pic>
      <p:sp>
        <p:nvSpPr>
          <p:cNvPr id="44" name="กล่องข้อความ 43"/>
          <p:cNvSpPr txBox="1"/>
          <p:nvPr/>
        </p:nvSpPr>
        <p:spPr>
          <a:xfrm>
            <a:off x="3908185" y="113689"/>
            <a:ext cx="45127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>
                <a:latin typeface="FreesiaUPC" panose="020B0604020202020204" pitchFamily="34" charset="-34"/>
                <a:cs typeface="FreesiaUPC" panose="020B0604020202020204" pitchFamily="34" charset="-34"/>
              </a:rPr>
              <a:t>การไฟฟ้าส่วนภูมิภาคสาขาพยุหะคีรี</a:t>
            </a:r>
          </a:p>
        </p:txBody>
      </p:sp>
      <p:sp>
        <p:nvSpPr>
          <p:cNvPr id="45" name="กล่องข้อความ 44"/>
          <p:cNvSpPr txBox="1"/>
          <p:nvPr/>
        </p:nvSpPr>
        <p:spPr>
          <a:xfrm>
            <a:off x="1331545" y="1502318"/>
            <a:ext cx="1667444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1400" b="1" dirty="0">
                <a:latin typeface="FreesiaUPC" panose="020B0604020202020204" pitchFamily="34" charset="-34"/>
                <a:cs typeface="FreesiaUPC" panose="020B0604020202020204" pitchFamily="34" charset="-34"/>
              </a:rPr>
              <a:t>แผนกปฏิบัติการระบบไฟฟ้า</a:t>
            </a:r>
          </a:p>
        </p:txBody>
      </p:sp>
      <p:sp>
        <p:nvSpPr>
          <p:cNvPr id="47" name="กล่องข้อความ 46"/>
          <p:cNvSpPr txBox="1"/>
          <p:nvPr/>
        </p:nvSpPr>
        <p:spPr>
          <a:xfrm>
            <a:off x="8891357" y="1541347"/>
            <a:ext cx="1648208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1400" b="1" dirty="0">
                <a:latin typeface="FreesiaUPC" panose="020B0604020202020204" pitchFamily="34" charset="-34"/>
                <a:cs typeface="FreesiaUPC" panose="020B0604020202020204" pitchFamily="34" charset="-34"/>
              </a:rPr>
              <a:t>แผนกบัญชีและการเงิน</a:t>
            </a:r>
          </a:p>
        </p:txBody>
      </p:sp>
      <p:sp>
        <p:nvSpPr>
          <p:cNvPr id="48" name="กล่องข้อความ 47"/>
          <p:cNvSpPr txBox="1"/>
          <p:nvPr/>
        </p:nvSpPr>
        <p:spPr>
          <a:xfrm>
            <a:off x="5155253" y="2120839"/>
            <a:ext cx="1648208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1400" b="1" dirty="0">
                <a:latin typeface="FreesiaUPC" panose="020B0604020202020204" pitchFamily="34" charset="-34"/>
                <a:cs typeface="FreesiaUPC" panose="020B0604020202020204" pitchFamily="34" charset="-34"/>
              </a:rPr>
              <a:t>แผนกบริการลูกค้า</a:t>
            </a:r>
          </a:p>
        </p:txBody>
      </p:sp>
      <p:pic>
        <p:nvPicPr>
          <p:cNvPr id="2" name="รูปภาพ 1" descr="บุญล้ำ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2850" y="2872177"/>
            <a:ext cx="1341785" cy="1173480"/>
          </a:xfrm>
          <a:prstGeom prst="rect">
            <a:avLst/>
          </a:prstGeom>
        </p:spPr>
      </p:pic>
      <p:pic>
        <p:nvPicPr>
          <p:cNvPr id="3" name="รูปภาพ 2" descr="ครองโชค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57564" y="3657133"/>
            <a:ext cx="1315720" cy="1096645"/>
          </a:xfrm>
          <a:prstGeom prst="rect">
            <a:avLst/>
          </a:prstGeom>
        </p:spPr>
      </p:pic>
      <p:pic>
        <p:nvPicPr>
          <p:cNvPr id="4" name="รูปภาพ 3" descr="ชัชชัย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09648" y="2478080"/>
            <a:ext cx="1283331" cy="1096645"/>
          </a:xfrm>
          <a:prstGeom prst="rect">
            <a:avLst/>
          </a:prstGeom>
        </p:spPr>
      </p:pic>
      <p:pic>
        <p:nvPicPr>
          <p:cNvPr id="6" name="รูปภาพ 5" descr="ศุภกิตติ์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98837" y="4111262"/>
            <a:ext cx="1401362" cy="1198245"/>
          </a:xfrm>
          <a:prstGeom prst="rect">
            <a:avLst/>
          </a:prstGeom>
        </p:spPr>
      </p:pic>
      <p:pic>
        <p:nvPicPr>
          <p:cNvPr id="8" name="รูปภาพ 7" descr="สุภศักดิ์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6533" y="5351878"/>
            <a:ext cx="1388102" cy="1233170"/>
          </a:xfrm>
          <a:prstGeom prst="rect">
            <a:avLst/>
          </a:prstGeom>
        </p:spPr>
      </p:pic>
      <p:pic>
        <p:nvPicPr>
          <p:cNvPr id="12" name="รูปภาพ 11">
            <a:extLst>
              <a:ext uri="{FF2B5EF4-FFF2-40B4-BE49-F238E27FC236}">
                <a16:creationId xmlns:a16="http://schemas.microsoft.com/office/drawing/2014/main" id="{B5643C3A-D65F-4D90-93C1-2112ACC5286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018" y="590110"/>
            <a:ext cx="1667443" cy="1439303"/>
          </a:xfrm>
          <a:prstGeom prst="rect">
            <a:avLst/>
          </a:prstGeom>
        </p:spPr>
      </p:pic>
      <p:pic>
        <p:nvPicPr>
          <p:cNvPr id="16" name="รูปภาพ 15">
            <a:extLst>
              <a:ext uri="{FF2B5EF4-FFF2-40B4-BE49-F238E27FC236}">
                <a16:creationId xmlns:a16="http://schemas.microsoft.com/office/drawing/2014/main" id="{C477AFB9-A09B-4824-9079-562F0858ACD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620" y="1830152"/>
            <a:ext cx="1371700" cy="1004165"/>
          </a:xfrm>
          <a:prstGeom prst="rect">
            <a:avLst/>
          </a:prstGeom>
        </p:spPr>
      </p:pic>
      <p:pic>
        <p:nvPicPr>
          <p:cNvPr id="20" name="รูปภาพ 19">
            <a:extLst>
              <a:ext uri="{FF2B5EF4-FFF2-40B4-BE49-F238E27FC236}">
                <a16:creationId xmlns:a16="http://schemas.microsoft.com/office/drawing/2014/main" id="{03B39417-8F62-497C-A22E-31DB103BB34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86" y="4133242"/>
            <a:ext cx="1401362" cy="1181645"/>
          </a:xfrm>
          <a:prstGeom prst="rect">
            <a:avLst/>
          </a:prstGeom>
        </p:spPr>
      </p:pic>
      <p:pic>
        <p:nvPicPr>
          <p:cNvPr id="24" name="รูปภาพ 23">
            <a:extLst>
              <a:ext uri="{FF2B5EF4-FFF2-40B4-BE49-F238E27FC236}">
                <a16:creationId xmlns:a16="http://schemas.microsoft.com/office/drawing/2014/main" id="{342A0867-734F-4AD9-8CF3-28AB4F47A27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394" y="1882376"/>
            <a:ext cx="1322875" cy="1145966"/>
          </a:xfrm>
          <a:prstGeom prst="rect">
            <a:avLst/>
          </a:prstGeom>
        </p:spPr>
      </p:pic>
      <p:pic>
        <p:nvPicPr>
          <p:cNvPr id="28" name="รูปภาพ 27">
            <a:extLst>
              <a:ext uri="{FF2B5EF4-FFF2-40B4-BE49-F238E27FC236}">
                <a16:creationId xmlns:a16="http://schemas.microsoft.com/office/drawing/2014/main" id="{0EB3B2EE-081C-4ECF-AF0F-F6D0A47B6B4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639" y="3031975"/>
            <a:ext cx="1217292" cy="1173480"/>
          </a:xfrm>
          <a:prstGeom prst="rect">
            <a:avLst/>
          </a:prstGeom>
        </p:spPr>
      </p:pic>
      <p:pic>
        <p:nvPicPr>
          <p:cNvPr id="32" name="รูปภาพ 31">
            <a:extLst>
              <a:ext uri="{FF2B5EF4-FFF2-40B4-BE49-F238E27FC236}">
                <a16:creationId xmlns:a16="http://schemas.microsoft.com/office/drawing/2014/main" id="{FC9EEEE7-CE13-46EA-81AA-E01E8809BBD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476" y="4909676"/>
            <a:ext cx="1388102" cy="1229333"/>
          </a:xfrm>
          <a:prstGeom prst="rect">
            <a:avLst/>
          </a:prstGeom>
        </p:spPr>
      </p:pic>
      <p:pic>
        <p:nvPicPr>
          <p:cNvPr id="35" name="รูปภาพ 34">
            <a:extLst>
              <a:ext uri="{FF2B5EF4-FFF2-40B4-BE49-F238E27FC236}">
                <a16:creationId xmlns:a16="http://schemas.microsoft.com/office/drawing/2014/main" id="{DBEC75A3-2857-4891-82A2-E81E18C24F8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862" y="4307614"/>
            <a:ext cx="1297791" cy="11982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18</Words>
  <Application>Microsoft Office PowerPoint</Application>
  <PresentationFormat>แบบจอกว้าง</PresentationFormat>
  <Paragraphs>4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8" baseType="lpstr">
      <vt:lpstr>Angsana New</vt:lpstr>
      <vt:lpstr>Arial</vt:lpstr>
      <vt:lpstr>Calibri</vt:lpstr>
      <vt:lpstr>Calibri Light</vt:lpstr>
      <vt:lpstr>Cordia New</vt:lpstr>
      <vt:lpstr>FreesiaUPC</vt:lpstr>
      <vt:lpstr>ธีมของ Office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การไฟฟ้าส่วนภูมิภาคสาขาพยุหะคีรี</dc:title>
  <dc:creator>Sutasinee Pho-Ong</dc:creator>
  <cp:lastModifiedBy>Jutuporn Jampeephet</cp:lastModifiedBy>
  <cp:revision>19</cp:revision>
  <dcterms:created xsi:type="dcterms:W3CDTF">2025-01-07T04:03:00Z</dcterms:created>
  <dcterms:modified xsi:type="dcterms:W3CDTF">2026-06-11T09:01:34Z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2DB5872EA26D417EAE934DA18AAD3E5F_13</vt:lpwstr>
  </property>
  <property fmtid="{D5CDD505-2E9C-101B-9397-08002B2CF9AE}" pid="3" name="KSOProductBuildVer">
    <vt:lpwstr>1054-12.2.0.21931</vt:lpwstr>
  </property>
</Properties>
</file>