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92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สไลด์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h-TH"/>
              <a:t>คลิกเพื่อแก้ไขสไตล์ชื่อเรื่องรองต้นแบบ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7" name="ตัวแทนวันที่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8" name="ตัวแทนท้ายกระดา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ตัวแทนหมายเลขสไลด์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วันที่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4" name="ตัวแทนท้ายกระดา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หมายเลขสไลด์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3" name="ตัวแทนท้ายกระดา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</p:txBody>
      </p:sp>
      <p:sp>
        <p:nvSpPr>
          <p:cNvPr id="5" name="ตัวแทนวันที่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6" name="ตัวแทนท้ายกระดา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ตัวแทนหมายเลขสไลด์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ชื่อเรื่อง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/>
              <a:t>คลิกเพื่อแก้ไขสไตล์ชื่อเรื่องต้นแบบ</a:t>
            </a:r>
            <a:endParaRPr lang="th-TH"/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h-TH"/>
              <a:t>แก้ไขสไตล์ของข้อความต้นแบบ</a:t>
            </a:r>
            <a:endParaRPr lang="th-TH"/>
          </a:p>
          <a:p>
            <a:pPr lvl="1"/>
            <a:r>
              <a:rPr lang="th-TH"/>
              <a:t>ระดับที่สอง</a:t>
            </a:r>
            <a:endParaRPr lang="th-TH"/>
          </a:p>
          <a:p>
            <a:pPr lvl="2"/>
            <a:r>
              <a:rPr lang="th-TH"/>
              <a:t>ระดับที่สาม</a:t>
            </a:r>
            <a:endParaRPr lang="th-TH"/>
          </a:p>
          <a:p>
            <a:pPr lvl="3"/>
            <a:r>
              <a:rPr lang="th-TH"/>
              <a:t>ระดับที่สี่</a:t>
            </a:r>
            <a:endParaRPr lang="th-TH"/>
          </a:p>
          <a:p>
            <a:pPr lvl="4"/>
            <a:r>
              <a:rPr lang="th-TH"/>
              <a:t>ระดับที่ห้า</a:t>
            </a:r>
            <a:endParaRPr lang="th-TH"/>
          </a:p>
        </p:txBody>
      </p:sp>
      <p:sp>
        <p:nvSpPr>
          <p:cNvPr id="4" name="ตัวแทนวันที่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A7CDF-84AE-4890-96C8-24D10631163C}" type="datetimeFigureOut">
              <a:rPr lang="th-TH" smtClean="0"/>
            </a:fld>
            <a:endParaRPr lang="th-TH"/>
          </a:p>
        </p:txBody>
      </p:sp>
      <p:sp>
        <p:nvSpPr>
          <p:cNvPr id="5" name="ตัวแทนท้ายกระดา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ตัวแทนหมายเลขสไลด์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0067C-69D8-4FA9-94AD-E87699780AA0}" type="slidenum">
              <a:rPr lang="th-TH" smtClean="0"/>
            </a:fld>
            <a:endParaRPr 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9" Type="http://schemas.openxmlformats.org/officeDocument/2006/relationships/slideLayout" Target="../slideLayouts/slideLayout2.xml"/><Relationship Id="rId18" Type="http://schemas.openxmlformats.org/officeDocument/2006/relationships/image" Target="../media/image18.jpeg"/><Relationship Id="rId17" Type="http://schemas.openxmlformats.org/officeDocument/2006/relationships/image" Target="../media/image17.jpeg"/><Relationship Id="rId16" Type="http://schemas.openxmlformats.org/officeDocument/2006/relationships/image" Target="../media/image16.jpeg"/><Relationship Id="rId15" Type="http://schemas.openxmlformats.org/officeDocument/2006/relationships/image" Target="../media/image15.jpeg"/><Relationship Id="rId14" Type="http://schemas.openxmlformats.org/officeDocument/2006/relationships/image" Target="../media/image14.jpeg"/><Relationship Id="rId13" Type="http://schemas.openxmlformats.org/officeDocument/2006/relationships/image" Target="../media/image13.jpe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4385" y="2934335"/>
            <a:ext cx="1471930" cy="1349375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070" y="5461000"/>
            <a:ext cx="1167765" cy="1242695"/>
          </a:xfrm>
          <a:prstGeom prst="rect">
            <a:avLst/>
          </a:prstGeom>
        </p:spPr>
      </p:pic>
      <p:pic>
        <p:nvPicPr>
          <p:cNvPr id="17" name="รูปภาพ 1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655" y="4267200"/>
            <a:ext cx="1315720" cy="1212215"/>
          </a:xfrm>
          <a:prstGeom prst="rect">
            <a:avLst/>
          </a:prstGeom>
        </p:spPr>
      </p:pic>
      <p:pic>
        <p:nvPicPr>
          <p:cNvPr id="19" name="รูปภาพ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39" y="5479416"/>
            <a:ext cx="1286135" cy="1212517"/>
          </a:xfrm>
          <a:prstGeom prst="rect">
            <a:avLst/>
          </a:prstGeom>
        </p:spPr>
      </p:pic>
      <p:pic>
        <p:nvPicPr>
          <p:cNvPr id="21" name="รูปภาพ 2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" y="2872105"/>
            <a:ext cx="1609725" cy="1376680"/>
          </a:xfrm>
          <a:prstGeom prst="rect">
            <a:avLst/>
          </a:prstGeom>
        </p:spPr>
      </p:pic>
      <p:pic>
        <p:nvPicPr>
          <p:cNvPr id="23" name="รูปภาพ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7470" y="4310252"/>
            <a:ext cx="1175338" cy="1187976"/>
          </a:xfrm>
          <a:prstGeom prst="rect">
            <a:avLst/>
          </a:prstGeom>
        </p:spPr>
      </p:pic>
      <p:pic>
        <p:nvPicPr>
          <p:cNvPr id="25" name="รูปภาพ 2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8967" y="4336542"/>
            <a:ext cx="1170222" cy="1166041"/>
          </a:xfrm>
          <a:prstGeom prst="rect">
            <a:avLst/>
          </a:prstGeom>
        </p:spPr>
      </p:pic>
      <p:pic>
        <p:nvPicPr>
          <p:cNvPr id="27" name="รูปภาพ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3979" y="5497831"/>
            <a:ext cx="1204008" cy="1212517"/>
          </a:xfrm>
          <a:prstGeom prst="rect">
            <a:avLst/>
          </a:prstGeom>
        </p:spPr>
      </p:pic>
      <p:pic>
        <p:nvPicPr>
          <p:cNvPr id="29" name="รูปภาพ 2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8"/>
          <a:stretch>
            <a:fillRect/>
          </a:stretch>
        </p:blipFill>
        <p:spPr>
          <a:xfrm>
            <a:off x="7485853" y="5522537"/>
            <a:ext cx="1230376" cy="1221774"/>
          </a:xfrm>
          <a:prstGeom prst="rect">
            <a:avLst/>
          </a:prstGeom>
        </p:spPr>
      </p:pic>
      <p:pic>
        <p:nvPicPr>
          <p:cNvPr id="31" name="รูปภาพ 3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36001" y="2990181"/>
            <a:ext cx="1314308" cy="1376439"/>
          </a:xfrm>
          <a:prstGeom prst="rect">
            <a:avLst/>
          </a:prstGeom>
        </p:spPr>
      </p:pic>
      <p:pic>
        <p:nvPicPr>
          <p:cNvPr id="33" name="รูปภาพ 3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140" y="5546090"/>
            <a:ext cx="1167130" cy="1146175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0"/>
          <a:stretch>
            <a:fillRect/>
          </a:stretch>
        </p:blipFill>
        <p:spPr>
          <a:xfrm>
            <a:off x="5019842" y="513363"/>
            <a:ext cx="2289460" cy="1995457"/>
          </a:xfrm>
          <a:prstGeom prst="rect">
            <a:avLst/>
          </a:prstGeom>
        </p:spPr>
      </p:pic>
      <p:sp>
        <p:nvSpPr>
          <p:cNvPr id="44" name="กล่องข้อความ 43"/>
          <p:cNvSpPr txBox="1"/>
          <p:nvPr/>
        </p:nvSpPr>
        <p:spPr>
          <a:xfrm>
            <a:off x="3908185" y="113689"/>
            <a:ext cx="451277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32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การไฟฟ้าส่วนภูมิภาคสาขาพยุหะคีรี</a:t>
            </a:r>
            <a:endParaRPr lang="th-TH" sz="32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5" name="กล่องข้อความ 44"/>
          <p:cNvSpPr txBox="1"/>
          <p:nvPr/>
        </p:nvSpPr>
        <p:spPr>
          <a:xfrm>
            <a:off x="768782" y="2526248"/>
            <a:ext cx="1704313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แผนกก่อสร้างและปฏิบัติการ</a:t>
            </a:r>
            <a:endParaRPr lang="th-TH" sz="14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6" name="กล่องข้อความ 45"/>
          <p:cNvSpPr txBox="1"/>
          <p:nvPr/>
        </p:nvSpPr>
        <p:spPr>
          <a:xfrm>
            <a:off x="3246059" y="2565219"/>
            <a:ext cx="164820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แผนกมิเตอร์และหม้อแปลง</a:t>
            </a:r>
            <a:endParaRPr lang="th-TH" sz="14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7" name="กล่องข้อความ 46"/>
          <p:cNvSpPr txBox="1"/>
          <p:nvPr/>
        </p:nvSpPr>
        <p:spPr>
          <a:xfrm>
            <a:off x="9540723" y="2564222"/>
            <a:ext cx="164820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แผนกสนับสนุน</a:t>
            </a:r>
            <a:endParaRPr lang="th-TH" sz="14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sp>
        <p:nvSpPr>
          <p:cNvPr id="48" name="กล่องข้อความ 47"/>
          <p:cNvSpPr txBox="1"/>
          <p:nvPr/>
        </p:nvSpPr>
        <p:spPr>
          <a:xfrm>
            <a:off x="6485198" y="2564222"/>
            <a:ext cx="164820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th-TH" sz="1400" b="1" dirty="0">
                <a:latin typeface="FreesiaUPC" panose="020B0604020202020204" pitchFamily="34" charset="-34"/>
                <a:cs typeface="FreesiaUPC" panose="020B0604020202020204" pitchFamily="34" charset="-34"/>
              </a:rPr>
              <a:t>แผนกบริการลูกค้า</a:t>
            </a:r>
            <a:endParaRPr lang="th-TH" sz="1400" b="1" dirty="0">
              <a:latin typeface="FreesiaUPC" panose="020B0604020202020204" pitchFamily="34" charset="-34"/>
              <a:cs typeface="FreesiaUPC" panose="020B0604020202020204" pitchFamily="34" charset="-34"/>
            </a:endParaRPr>
          </a:p>
        </p:txBody>
      </p:sp>
      <p:pic>
        <p:nvPicPr>
          <p:cNvPr id="2" name="รูปภาพ 1" descr="บุญล้ำ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67665" y="4248785"/>
            <a:ext cx="1092200" cy="1173480"/>
          </a:xfrm>
          <a:prstGeom prst="rect">
            <a:avLst/>
          </a:prstGeom>
        </p:spPr>
      </p:pic>
      <p:pic>
        <p:nvPicPr>
          <p:cNvPr id="3" name="รูปภาพ 2" descr="ครองโชค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6475" y="4347845"/>
            <a:ext cx="1191895" cy="1096645"/>
          </a:xfrm>
          <a:prstGeom prst="rect">
            <a:avLst/>
          </a:prstGeom>
        </p:spPr>
      </p:pic>
      <p:pic>
        <p:nvPicPr>
          <p:cNvPr id="4" name="รูปภาพ 3" descr="ชัชชัย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703695" y="2925445"/>
            <a:ext cx="1330325" cy="1354455"/>
          </a:xfrm>
          <a:prstGeom prst="rect">
            <a:avLst/>
          </a:prstGeom>
        </p:spPr>
      </p:pic>
      <p:pic>
        <p:nvPicPr>
          <p:cNvPr id="6" name="รูปภาพ 5" descr="ศุภกิตติ์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46250" y="5479415"/>
            <a:ext cx="1163320" cy="1198245"/>
          </a:xfrm>
          <a:prstGeom prst="rect">
            <a:avLst/>
          </a:prstGeom>
        </p:spPr>
      </p:pic>
      <p:pic>
        <p:nvPicPr>
          <p:cNvPr id="8" name="รูปภาพ 7" descr="สุภศักดิ์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042285" y="5445125"/>
            <a:ext cx="1217295" cy="1233170"/>
          </a:xfrm>
          <a:prstGeom prst="rect">
            <a:avLst/>
          </a:prstGeom>
        </p:spPr>
      </p:pic>
      <p:pic>
        <p:nvPicPr>
          <p:cNvPr id="10" name="รูปภาพ 9" descr="วรินทร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791700" y="4375785"/>
            <a:ext cx="1320165" cy="117094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ธีมของ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107</Words>
  <Application>WPS Presentation</Application>
  <PresentationFormat>แบบจอกว้าง</PresentationFormat>
  <Paragraphs>10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SimSun</vt:lpstr>
      <vt:lpstr>Wingdings</vt:lpstr>
      <vt:lpstr>FreesiaUPC</vt:lpstr>
      <vt:lpstr>Cordia New</vt:lpstr>
      <vt:lpstr>Microsoft YaHei</vt:lpstr>
      <vt:lpstr>Angsana New</vt:lpstr>
      <vt:lpstr>TH Sarabun PSK</vt:lpstr>
      <vt:lpstr>Arial Unicode MS</vt:lpstr>
      <vt:lpstr>Calibri Light</vt:lpstr>
      <vt:lpstr>Calibri</vt:lpstr>
      <vt:lpstr>RomanS</vt:lpstr>
      <vt:lpstr>ธีมของ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การไฟฟ้าส่วนภูมิภาคสาขาพยุหะคีรี</dc:title>
  <dc:creator>Sutasinee Pho-Ong</dc:creator>
  <cp:lastModifiedBy>จตุพร จําปีเพชร</cp:lastModifiedBy>
  <cp:revision>14</cp:revision>
  <dcterms:created xsi:type="dcterms:W3CDTF">2025-01-07T04:03:00Z</dcterms:created>
  <dcterms:modified xsi:type="dcterms:W3CDTF">2025-08-25T05:52:16Z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2DB5872EA26D417EAE934DA18AAD3E5F_13</vt:lpwstr>
  </property>
  <property fmtid="{D5CDD505-2E9C-101B-9397-08002B2CF9AE}" pid="3" name="KSOProductBuildVer">
    <vt:lpwstr>1054-12.2.0.21931</vt:lpwstr>
  </property>
</Properties>
</file>